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4" r:id="rId11"/>
    <p:sldId id="305" r:id="rId12"/>
    <p:sldId id="306" r:id="rId13"/>
    <p:sldId id="307" r:id="rId14"/>
    <p:sldId id="308" r:id="rId15"/>
    <p:sldId id="310" r:id="rId16"/>
    <p:sldId id="311" r:id="rId17"/>
    <p:sldId id="309" r:id="rId18"/>
    <p:sldId id="312" r:id="rId19"/>
    <p:sldId id="303" r:id="rId20"/>
    <p:sldId id="313" r:id="rId21"/>
    <p:sldId id="314" r:id="rId22"/>
    <p:sldId id="315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6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55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27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36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70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5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8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7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2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5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7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1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1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bssd.gov.i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5441" y="2183674"/>
            <a:ext cx="8231086" cy="17874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Demand Aggregation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1968" y="4272282"/>
            <a:ext cx="6574970" cy="112628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800" b="1" dirty="0">
                <a:hlinkClick r:id="rId2"/>
              </a:rPr>
              <a:t>https://www.pbssd.gov.in</a:t>
            </a:r>
            <a:endParaRPr lang="en-US" sz="2800" b="1" dirty="0"/>
          </a:p>
          <a:p>
            <a:pPr algn="ctr"/>
            <a:r>
              <a:rPr lang="en-US" sz="2800" b="1" dirty="0" err="1"/>
              <a:t>eGovernance</a:t>
            </a:r>
            <a:r>
              <a:rPr lang="en-US" sz="2800" b="1" dirty="0"/>
              <a:t> in PBSSD </a:t>
            </a:r>
          </a:p>
          <a:p>
            <a:pPr algn="ctr"/>
            <a:r>
              <a:rPr lang="en-US" sz="2800" u="sng" dirty="0" smtClean="0"/>
              <a:t>01</a:t>
            </a:r>
            <a:r>
              <a:rPr lang="en-US" sz="2800" u="sng" dirty="0" smtClean="0"/>
              <a:t>-11-2021</a:t>
            </a:r>
            <a:endParaRPr lang="en-IN" sz="28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42" y="445181"/>
            <a:ext cx="2476190" cy="2539682"/>
          </a:xfrm>
          <a:prstGeom prst="rect">
            <a:avLst/>
          </a:prstGeom>
        </p:spPr>
      </p:pic>
      <p:pic>
        <p:nvPicPr>
          <p:cNvPr id="6" name="Picture 2" descr="NIC_Preview"/>
          <p:cNvPicPr>
            <a:picLocks noChangeAspect="1" noChangeArrowheads="1"/>
          </p:cNvPicPr>
          <p:nvPr/>
        </p:nvPicPr>
        <p:blipFill>
          <a:blip r:embed="rId4"/>
          <a:srcRect l="11250" t="23438" r="11500" b="28124"/>
          <a:stretch>
            <a:fillRect/>
          </a:stretch>
        </p:blipFill>
        <p:spPr bwMode="auto">
          <a:xfrm>
            <a:off x="0" y="4479414"/>
            <a:ext cx="1436083" cy="432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19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            </a:t>
            </a:r>
            <a:r>
              <a:rPr lang="en-US" sz="1500" dirty="0" smtClean="0">
                <a:solidFill>
                  <a:srgbClr val="FFFF00"/>
                </a:solidFill>
              </a:rPr>
              <a:t>District Magistrate can schedule the TP interview by clicking on “Call for Interview” button </a:t>
            </a:r>
            <a:br>
              <a:rPr lang="en-US" sz="1500" dirty="0" smtClean="0">
                <a:solidFill>
                  <a:srgbClr val="FFFF00"/>
                </a:solidFill>
              </a:rPr>
            </a:br>
            <a:r>
              <a:rPr lang="en-US" sz="1500" dirty="0" smtClean="0">
                <a:solidFill>
                  <a:srgbClr val="FFFF00"/>
                </a:solidFill>
              </a:rPr>
              <a:t>and fill up the details in the form.</a:t>
            </a:r>
            <a:endParaRPr lang="en-IN" sz="15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069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949" r="1105" b="5020"/>
          <a:stretch/>
        </p:blipFill>
        <p:spPr>
          <a:xfrm>
            <a:off x="0" y="0"/>
            <a:ext cx="12191999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District Magistrate can re-schedule the TP interview maximum up to 3 times 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by clicking on “Call for Interview” button if some one missed the interview date and time. 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069"/>
            <a:ext cx="801189" cy="21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347" r="1093" b="5154"/>
          <a:stretch/>
        </p:blipFill>
        <p:spPr>
          <a:xfrm>
            <a:off x="0" y="0"/>
            <a:ext cx="12192000" cy="62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Once the interview is completed then Qualify button will be 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visible at Special Application under Training Provider main menu.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069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917" r="1085" b="5000"/>
          <a:stretch/>
        </p:blipFill>
        <p:spPr>
          <a:xfrm>
            <a:off x="0" y="0"/>
            <a:ext cx="12192000" cy="62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FFFF00"/>
                </a:solidFill>
              </a:rPr>
              <a:t>If TP qualifies for the interview </a:t>
            </a:r>
            <a:r>
              <a:rPr lang="en-US" sz="1600" dirty="0" smtClean="0">
                <a:solidFill>
                  <a:srgbClr val="FFFF00"/>
                </a:solidFill>
              </a:rPr>
              <a:t>click </a:t>
            </a:r>
            <a:r>
              <a:rPr lang="en-US" sz="1600" dirty="0">
                <a:solidFill>
                  <a:srgbClr val="FFFF00"/>
                </a:solidFill>
              </a:rPr>
              <a:t>on the “Yes” button for </a:t>
            </a:r>
            <a:r>
              <a:rPr lang="en-US" sz="1600" dirty="0" smtClean="0">
                <a:solidFill>
                  <a:srgbClr val="FFFF00"/>
                </a:solidFill>
              </a:rPr>
              <a:t>confirmation providing the Remarks.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069"/>
            <a:ext cx="801189" cy="21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927" b="6097"/>
          <a:stretch/>
        </p:blipFill>
        <p:spPr>
          <a:xfrm>
            <a:off x="0" y="0"/>
            <a:ext cx="12191999" cy="6265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9628" y="3384331"/>
            <a:ext cx="1490892" cy="2161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15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Once TP qualifies for the interview, TP application will be forwarded to District Vice Chairman.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069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758" r="1083" b="5403"/>
          <a:stretch/>
        </p:blipFill>
        <p:spPr>
          <a:xfrm>
            <a:off x="0" y="0"/>
            <a:ext cx="12192000" cy="62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TP application will be accepted from Vice Chairman dashboard.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069"/>
            <a:ext cx="801189" cy="215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74014" y="84083"/>
            <a:ext cx="2017985" cy="2942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985" b="9892"/>
          <a:stretch/>
        </p:blipFill>
        <p:spPr>
          <a:xfrm>
            <a:off x="0" y="0"/>
            <a:ext cx="12191999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FF00"/>
                </a:solidFill>
              </a:rPr>
              <a:t>Vice Chairman can view the TP application details by clicking on “View” button.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069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777" r="1246" b="4714"/>
          <a:stretch/>
        </p:blipFill>
        <p:spPr>
          <a:xfrm>
            <a:off x="0" y="0"/>
            <a:ext cx="12192000" cy="62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Vice Chairman need to accept the TP Application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for final approval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069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423" b="9947"/>
          <a:stretch/>
        </p:blipFill>
        <p:spPr>
          <a:xfrm>
            <a:off x="0" y="0"/>
            <a:ext cx="12191999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IN" sz="1600" dirty="0" smtClean="0">
                <a:solidFill>
                  <a:srgbClr val="FFFF00"/>
                </a:solidFill>
              </a:rPr>
              <a:t>Once accepted, TP Successfully accepted and forwarded for final approval message will be shown.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4069"/>
            <a:ext cx="801189" cy="215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6566" y="73572"/>
            <a:ext cx="1965434" cy="1681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692" b="10257"/>
          <a:stretch/>
        </p:blipFill>
        <p:spPr>
          <a:xfrm>
            <a:off x="0" y="0"/>
            <a:ext cx="12192000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Finally Vice Chairman can approve the TP Application by 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clicking on “Approved” button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309" b="9889"/>
          <a:stretch/>
        </p:blipFill>
        <p:spPr>
          <a:xfrm>
            <a:off x="1" y="0"/>
            <a:ext cx="12192000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083" y="924911"/>
            <a:ext cx="10668000" cy="31741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TP Application Process by Industries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(with available training venue)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NIC_Preview"/>
          <p:cNvPicPr>
            <a:picLocks noChangeAspect="1" noChangeArrowheads="1"/>
          </p:cNvPicPr>
          <p:nvPr/>
        </p:nvPicPr>
        <p:blipFill>
          <a:blip r:embed="rId2"/>
          <a:srcRect l="11250" t="23438" r="11500" b="28124"/>
          <a:stretch>
            <a:fillRect/>
          </a:stretch>
        </p:blipFill>
        <p:spPr bwMode="auto">
          <a:xfrm>
            <a:off x="0" y="4479414"/>
            <a:ext cx="1436083" cy="432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1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IN" sz="1600" dirty="0" smtClean="0">
                <a:solidFill>
                  <a:srgbClr val="FFFF00"/>
                </a:solidFill>
              </a:rPr>
              <a:t>Vice Chairman will put the OTP before clicking on the “Submit” button.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174" b="10647"/>
          <a:stretch/>
        </p:blipFill>
        <p:spPr>
          <a:xfrm>
            <a:off x="1" y="0"/>
            <a:ext cx="12192000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IN" sz="1600" dirty="0" smtClean="0">
                <a:solidFill>
                  <a:srgbClr val="FFFF00"/>
                </a:solidFill>
              </a:rPr>
              <a:t>TP Approved success message will be shown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865" b="8989"/>
          <a:stretch/>
        </p:blipFill>
        <p:spPr>
          <a:xfrm>
            <a:off x="0" y="0"/>
            <a:ext cx="12192000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IN" sz="1600" dirty="0" smtClean="0">
                <a:solidFill>
                  <a:srgbClr val="FFFF00"/>
                </a:solidFill>
              </a:rPr>
              <a:t>Vice Chairman can reject the TP application by clicking on the “Reject” button after </a:t>
            </a:r>
            <a:br>
              <a:rPr lang="en-IN" sz="1600" dirty="0" smtClean="0">
                <a:solidFill>
                  <a:srgbClr val="FFFF00"/>
                </a:solidFill>
              </a:rPr>
            </a:br>
            <a:r>
              <a:rPr lang="en-IN" sz="1600" dirty="0" smtClean="0">
                <a:solidFill>
                  <a:srgbClr val="FFFF00"/>
                </a:solidFill>
              </a:rPr>
              <a:t>given the reject reason.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842" b="9314"/>
          <a:stretch/>
        </p:blipFill>
        <p:spPr>
          <a:xfrm>
            <a:off x="0" y="0"/>
            <a:ext cx="12191999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866" y="3472543"/>
            <a:ext cx="10189028" cy="67273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/>
              <a:t>THANK </a:t>
            </a:r>
            <a:r>
              <a:rPr lang="en-US" sz="4000" dirty="0" smtClean="0"/>
              <a:t>YOU</a:t>
            </a:r>
            <a:br>
              <a:rPr lang="en-US" sz="4000" dirty="0" smtClean="0"/>
            </a:br>
            <a:r>
              <a:rPr lang="en-US" sz="1800" dirty="0"/>
              <a:t>For any Technical Assistance please mail us to – support.tetsd-wb@gov.in</a:t>
            </a:r>
            <a:endParaRPr lang="en-IN" dirty="0"/>
          </a:p>
        </p:txBody>
      </p:sp>
      <p:pic>
        <p:nvPicPr>
          <p:cNvPr id="6" name="Picture 2" descr="NIC_Preview"/>
          <p:cNvPicPr>
            <a:picLocks noChangeAspect="1" noChangeArrowheads="1"/>
          </p:cNvPicPr>
          <p:nvPr/>
        </p:nvPicPr>
        <p:blipFill>
          <a:blip r:embed="rId2"/>
          <a:srcRect l="11250" t="23438" r="11500" b="28124"/>
          <a:stretch>
            <a:fillRect/>
          </a:stretch>
        </p:blipFill>
        <p:spPr bwMode="auto">
          <a:xfrm>
            <a:off x="0" y="4470705"/>
            <a:ext cx="1436083" cy="43221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1" y="1436915"/>
            <a:ext cx="2098938" cy="21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7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TP Registration Application form to be filled up by respective industries for on-boarding as TP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918" r="1080" b="5297"/>
          <a:stretch/>
        </p:blipFill>
        <p:spPr>
          <a:xfrm>
            <a:off x="1" y="0"/>
            <a:ext cx="12192000" cy="62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Industry Association needs to fill up bank details and upload other necessary documents. 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56190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193" r="1677" b="6002"/>
          <a:stretch/>
        </p:blipFill>
        <p:spPr>
          <a:xfrm>
            <a:off x="1" y="0"/>
            <a:ext cx="12191999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After submitting the TP Application form success message will be shown in the screen. 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827" b="10174"/>
          <a:stretch/>
        </p:blipFill>
        <p:spPr>
          <a:xfrm>
            <a:off x="1" y="0"/>
            <a:ext cx="12192000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083" y="924911"/>
            <a:ext cx="10668000" cy="317412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TP Application Verification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Process by DPMU PBSSD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NIC_Preview"/>
          <p:cNvPicPr>
            <a:picLocks noChangeAspect="1" noChangeArrowheads="1"/>
          </p:cNvPicPr>
          <p:nvPr/>
        </p:nvPicPr>
        <p:blipFill>
          <a:blip r:embed="rId2"/>
          <a:srcRect l="11250" t="23438" r="11500" b="28124"/>
          <a:stretch>
            <a:fillRect/>
          </a:stretch>
        </p:blipFill>
        <p:spPr bwMode="auto">
          <a:xfrm>
            <a:off x="0" y="4479414"/>
            <a:ext cx="1436083" cy="432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TP Application will be shown under Special Application in District Magistrate dashboard. 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054" r="1068" b="4921"/>
          <a:stretch/>
        </p:blipFill>
        <p:spPr>
          <a:xfrm>
            <a:off x="0" y="0"/>
            <a:ext cx="12192000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District Magistrate can view the TP application details by clicking on “View” button. 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235" r="1192" b="4713"/>
          <a:stretch/>
        </p:blipFill>
        <p:spPr>
          <a:xfrm>
            <a:off x="0" y="0"/>
            <a:ext cx="12192000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District Magistrate can update the TP Application document (if required) 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by click on “Update Document” under the Training Partner Main Menu.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1862" y="525517"/>
            <a:ext cx="3153104" cy="273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TP Update Documents</a:t>
            </a:r>
            <a:endParaRPr lang="en-I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759" r="1176" b="4410"/>
          <a:stretch/>
        </p:blipFill>
        <p:spPr>
          <a:xfrm>
            <a:off x="1" y="0"/>
            <a:ext cx="12192000" cy="6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280</Words>
  <Application>Microsoft Office PowerPoint</Application>
  <PresentationFormat>Widescreen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Wisp</vt:lpstr>
      <vt:lpstr>Demand Aggregation</vt:lpstr>
      <vt:lpstr>TP Application Process by Industries  (with available training venue)</vt:lpstr>
      <vt:lpstr>TP Registration Application form to be filled up by respective industries for on-boarding as TP</vt:lpstr>
      <vt:lpstr>Industry Association needs to fill up bank details and upload other necessary documents. </vt:lpstr>
      <vt:lpstr>After submitting the TP Application form success message will be shown in the screen. </vt:lpstr>
      <vt:lpstr>TP Application Verification Process by DPMU PBSSD</vt:lpstr>
      <vt:lpstr>TP Application will be shown under Special Application in District Magistrate dashboard. </vt:lpstr>
      <vt:lpstr>District Magistrate can view the TP application details by clicking on “View” button. </vt:lpstr>
      <vt:lpstr>District Magistrate can update the TP Application document (if required)  by click on “Update Document” under the Training Partner Main Menu.</vt:lpstr>
      <vt:lpstr>            District Magistrate can schedule the TP interview by clicking on “Call for Interview” button  and fill up the details in the form.</vt:lpstr>
      <vt:lpstr>District Magistrate can re-schedule the TP interview maximum up to 3 times  by clicking on “Call for Interview” button if some one missed the interview date and time. </vt:lpstr>
      <vt:lpstr>Once the interview is completed then Qualify button will be  visible at Special Application under Training Provider main menu.</vt:lpstr>
      <vt:lpstr>If TP qualifies for the interview click on the “Yes” button for confirmation providing the Remarks.</vt:lpstr>
      <vt:lpstr>Once TP qualifies for the interview, TP application will be forwarded to District Vice Chairman.</vt:lpstr>
      <vt:lpstr>TP application will be accepted from Vice Chairman dashboard.</vt:lpstr>
      <vt:lpstr>Vice Chairman can view the TP application details by clicking on “View” button.</vt:lpstr>
      <vt:lpstr>Vice Chairman need to accept the TP Application for final approval</vt:lpstr>
      <vt:lpstr>Once accepted, TP Successfully accepted and forwarded for final approval message will be shown.</vt:lpstr>
      <vt:lpstr>Finally Vice Chairman can approve the TP Application by  clicking on “Approved” button</vt:lpstr>
      <vt:lpstr>Vice Chairman will put the OTP before clicking on the “Submit” button.</vt:lpstr>
      <vt:lpstr>TP Approved success message will be shown</vt:lpstr>
      <vt:lpstr>Vice Chairman can reject the TP application by clicking on the “Reject” button after  given the reject reason.</vt:lpstr>
      <vt:lpstr>THANK YOU For any Technical Assistance please mail us to – support.tetsd-wb@gov.in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Aggregation</dc:title>
  <dc:creator>Jit Sinha</dc:creator>
  <cp:lastModifiedBy>Jit</cp:lastModifiedBy>
  <cp:revision>96</cp:revision>
  <dcterms:created xsi:type="dcterms:W3CDTF">2021-07-20T06:39:41Z</dcterms:created>
  <dcterms:modified xsi:type="dcterms:W3CDTF">2021-11-01T11:13:03Z</dcterms:modified>
</cp:coreProperties>
</file>