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5" r:id="rId3"/>
    <p:sldId id="315" r:id="rId4"/>
    <p:sldId id="313" r:id="rId5"/>
    <p:sldId id="314" r:id="rId6"/>
    <p:sldId id="316" r:id="rId7"/>
    <p:sldId id="317" r:id="rId8"/>
    <p:sldId id="318" r:id="rId9"/>
    <p:sldId id="328" r:id="rId10"/>
    <p:sldId id="319" r:id="rId11"/>
    <p:sldId id="32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6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55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5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275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36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70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5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8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7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7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2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5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7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1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1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bssd.gov.i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5441" y="2183674"/>
            <a:ext cx="8231086" cy="178743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Demand Aggregation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1968" y="4272282"/>
            <a:ext cx="6574970" cy="112628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800" b="1" dirty="0">
                <a:hlinkClick r:id="rId2"/>
              </a:rPr>
              <a:t>https://www.pbssd.gov.in</a:t>
            </a:r>
            <a:endParaRPr lang="en-US" sz="2800" b="1" dirty="0"/>
          </a:p>
          <a:p>
            <a:pPr algn="ctr"/>
            <a:r>
              <a:rPr lang="en-US" sz="2800" b="1" dirty="0" err="1"/>
              <a:t>eGovernance</a:t>
            </a:r>
            <a:r>
              <a:rPr lang="en-US" sz="2800" b="1" dirty="0"/>
              <a:t> in PBSSD </a:t>
            </a:r>
          </a:p>
          <a:p>
            <a:pPr algn="ctr"/>
            <a:r>
              <a:rPr lang="en-US" sz="2800" u="sng" dirty="0" smtClean="0"/>
              <a:t>01</a:t>
            </a:r>
            <a:r>
              <a:rPr lang="en-US" sz="2800" u="sng" dirty="0" smtClean="0"/>
              <a:t>-11-2021</a:t>
            </a:r>
            <a:endParaRPr lang="en-IN" sz="28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42" y="445181"/>
            <a:ext cx="2476190" cy="2539682"/>
          </a:xfrm>
          <a:prstGeom prst="rect">
            <a:avLst/>
          </a:prstGeom>
        </p:spPr>
      </p:pic>
      <p:pic>
        <p:nvPicPr>
          <p:cNvPr id="6" name="Picture 2" descr="NIC_Preview"/>
          <p:cNvPicPr>
            <a:picLocks noChangeAspect="1" noChangeArrowheads="1"/>
          </p:cNvPicPr>
          <p:nvPr/>
        </p:nvPicPr>
        <p:blipFill>
          <a:blip r:embed="rId4"/>
          <a:srcRect l="11250" t="23438" r="11500" b="28124"/>
          <a:stretch>
            <a:fillRect/>
          </a:stretch>
        </p:blipFill>
        <p:spPr bwMode="auto">
          <a:xfrm>
            <a:off x="0" y="4479414"/>
            <a:ext cx="1436083" cy="432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19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US" sz="1800" dirty="0">
                <a:solidFill>
                  <a:srgbClr val="FFFF00"/>
                </a:solidFill>
              </a:rPr>
              <a:t>By clicking on </a:t>
            </a:r>
            <a:r>
              <a:rPr lang="en-US" sz="1800" dirty="0" smtClean="0">
                <a:solidFill>
                  <a:srgbClr val="FFFF00"/>
                </a:solidFill>
              </a:rPr>
              <a:t>TC Infrastructure tab following details </a:t>
            </a:r>
            <a:r>
              <a:rPr lang="en-US" sz="1800" dirty="0">
                <a:solidFill>
                  <a:srgbClr val="FFFF00"/>
                </a:solidFill>
              </a:rPr>
              <a:t>needs to be filled up.</a:t>
            </a:r>
            <a:br>
              <a:rPr lang="en-US" sz="1800" dirty="0">
                <a:solidFill>
                  <a:srgbClr val="FFFF00"/>
                </a:solidFill>
              </a:rPr>
            </a:b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865" r="2492" b="4634"/>
          <a:stretch/>
        </p:blipFill>
        <p:spPr>
          <a:xfrm>
            <a:off x="0" y="0"/>
            <a:ext cx="12192000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By clicking on Course Details tab Multiple Courses can be added of a particular TC by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 choosing the Sector and course from the dropdown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096" r="2126" b="4858"/>
          <a:stretch/>
        </p:blipFill>
        <p:spPr>
          <a:xfrm>
            <a:off x="0" y="0"/>
            <a:ext cx="12192000" cy="6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Remove functionality has been provided for wrong entry.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280" r="2296" b="4691"/>
          <a:stretch/>
        </p:blipFill>
        <p:spPr>
          <a:xfrm>
            <a:off x="1" y="0"/>
            <a:ext cx="12192000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Trainer Details needs to be filled up with trainer Specialization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258" r="1892" b="5016"/>
          <a:stretch/>
        </p:blipFill>
        <p:spPr>
          <a:xfrm>
            <a:off x="0" y="0"/>
            <a:ext cx="12191999" cy="6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Trainer Details filled up with trainer Specialization can be viewed and removed if required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t="11612" r="1207" b="4779"/>
          <a:stretch/>
        </p:blipFill>
        <p:spPr>
          <a:xfrm>
            <a:off x="0" y="0"/>
            <a:ext cx="12192000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Different Images needs to be uploaded for completing the TC Application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976" r="1213" b="4463"/>
          <a:stretch/>
        </p:blipFill>
        <p:spPr>
          <a:xfrm>
            <a:off x="0" y="0"/>
            <a:ext cx="12191999" cy="6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Final Submission page for TC Application from TP Login with profile status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841" r="2106" b="4565"/>
          <a:stretch/>
        </p:blipFill>
        <p:spPr>
          <a:xfrm>
            <a:off x="1" y="0"/>
            <a:ext cx="12192000" cy="6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One confirmation pop-up will be open for TC profile submission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871" r="2174" b="4788"/>
          <a:stretch/>
        </p:blipFill>
        <p:spPr>
          <a:xfrm>
            <a:off x="0" y="0"/>
            <a:ext cx="12191999" cy="62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Profile Finally submitted with Status details of each stage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t="11979" r="2241" b="4691"/>
          <a:stretch/>
        </p:blipFill>
        <p:spPr>
          <a:xfrm>
            <a:off x="0" y="1"/>
            <a:ext cx="12192000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After final submission the TC application is under inspection and 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details application can be viewed by clicking View Profile button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t="12035" r="1293" b="5361"/>
          <a:stretch/>
        </p:blipFill>
        <p:spPr>
          <a:xfrm>
            <a:off x="0" y="0"/>
            <a:ext cx="12192000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083" y="1521399"/>
            <a:ext cx="10668000" cy="31741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TC Application Process by Industries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(with available training venue)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NIC_Preview"/>
          <p:cNvPicPr>
            <a:picLocks noChangeAspect="1" noChangeArrowheads="1"/>
          </p:cNvPicPr>
          <p:nvPr/>
        </p:nvPicPr>
        <p:blipFill>
          <a:blip r:embed="rId2"/>
          <a:srcRect l="11250" t="23438" r="11500" b="28124"/>
          <a:stretch>
            <a:fillRect/>
          </a:stretch>
        </p:blipFill>
        <p:spPr bwMode="auto">
          <a:xfrm>
            <a:off x="0" y="4479414"/>
            <a:ext cx="1436083" cy="432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1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866" y="3472543"/>
            <a:ext cx="10189028" cy="67273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dirty="0"/>
              <a:t>THANK </a:t>
            </a:r>
            <a:r>
              <a:rPr lang="en-US" sz="4000" dirty="0" smtClean="0"/>
              <a:t>YOU</a:t>
            </a:r>
            <a:br>
              <a:rPr lang="en-US" sz="4000" dirty="0" smtClean="0"/>
            </a:br>
            <a:r>
              <a:rPr lang="en-US" sz="1800" dirty="0"/>
              <a:t>For any Technical Assistance please mail us to – support.tetsd-wb@gov.in</a:t>
            </a:r>
            <a:endParaRPr lang="en-IN" dirty="0"/>
          </a:p>
        </p:txBody>
      </p:sp>
      <p:pic>
        <p:nvPicPr>
          <p:cNvPr id="6" name="Picture 2" descr="NIC_Preview"/>
          <p:cNvPicPr>
            <a:picLocks noChangeAspect="1" noChangeArrowheads="1"/>
          </p:cNvPicPr>
          <p:nvPr/>
        </p:nvPicPr>
        <p:blipFill>
          <a:blip r:embed="rId2"/>
          <a:srcRect l="11250" t="23438" r="11500" b="28124"/>
          <a:stretch>
            <a:fillRect/>
          </a:stretch>
        </p:blipFill>
        <p:spPr bwMode="auto">
          <a:xfrm>
            <a:off x="0" y="4470705"/>
            <a:ext cx="1436083" cy="43221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1" y="1436915"/>
            <a:ext cx="2098938" cy="21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7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1458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US" sz="1800" dirty="0">
                <a:solidFill>
                  <a:srgbClr val="FFFF00"/>
                </a:solidFill>
              </a:rPr>
              <a:t>Login page </a:t>
            </a:r>
            <a:r>
              <a:rPr lang="en-US" sz="1800" dirty="0" smtClean="0">
                <a:solidFill>
                  <a:srgbClr val="FFFF00"/>
                </a:solidFill>
              </a:rPr>
              <a:t>for </a:t>
            </a:r>
            <a:r>
              <a:rPr lang="en-US" sz="1800" dirty="0">
                <a:solidFill>
                  <a:srgbClr val="FFFF00"/>
                </a:solidFill>
              </a:rPr>
              <a:t>Departmental Skilling Requirement for Industries </a:t>
            </a:r>
            <a:r>
              <a:rPr lang="en-US" sz="1800" dirty="0" smtClean="0">
                <a:solidFill>
                  <a:srgbClr val="FFFF00"/>
                </a:solidFill>
              </a:rPr>
              <a:t>Module for TP &amp; TC Onboarding</a:t>
            </a:r>
            <a:r>
              <a:rPr lang="en-US" sz="1800" dirty="0">
                <a:solidFill>
                  <a:srgbClr val="FFFF00"/>
                </a:solidFill>
              </a:rPr>
              <a:t/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</a:rPr>
              <a:t>URL : https://</a:t>
            </a:r>
            <a:r>
              <a:rPr lang="en-US" sz="1800" dirty="0" smtClean="0">
                <a:solidFill>
                  <a:srgbClr val="FFFF00"/>
                </a:solidFill>
              </a:rPr>
              <a:t>www.pbssd.gov.in/admin</a:t>
            </a:r>
            <a:r>
              <a:rPr lang="en-US" sz="1800" dirty="0">
                <a:solidFill>
                  <a:srgbClr val="FFFF00"/>
                </a:solidFill>
              </a:rPr>
              <a:t>/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6307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0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After login into the system with user id and password.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628" r="1112" b="25979"/>
          <a:stretch/>
        </p:blipFill>
        <p:spPr>
          <a:xfrm>
            <a:off x="0" y="0"/>
            <a:ext cx="12191999" cy="6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Click on </a:t>
            </a:r>
            <a:r>
              <a:rPr lang="en-US" sz="1800" dirty="0">
                <a:solidFill>
                  <a:srgbClr val="FFFF00"/>
                </a:solidFill>
              </a:rPr>
              <a:t>Special Application </a:t>
            </a:r>
            <a:r>
              <a:rPr lang="en-US" sz="1800" dirty="0" smtClean="0">
                <a:solidFill>
                  <a:srgbClr val="FFFF00"/>
                </a:solidFill>
              </a:rPr>
              <a:t>under Training Centre main menu 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a TC creation form will be appear.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102" r="1565" b="8535"/>
          <a:stretch/>
        </p:blipFill>
        <p:spPr>
          <a:xfrm>
            <a:off x="0" y="0"/>
            <a:ext cx="12191999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After filling up the basic details of the TC application form a system generated TC code will be shown 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with success message with update TC details button for filling up the other details of the TC.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209" r="1157" b="4605"/>
          <a:stretch/>
        </p:blipFill>
        <p:spPr>
          <a:xfrm>
            <a:off x="0" y="0"/>
            <a:ext cx="12191999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Edit Profile button is visible at Special Application List from 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where further TC application can be edited 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890" r="1248" b="4448"/>
          <a:stretch/>
        </p:blipFill>
        <p:spPr>
          <a:xfrm>
            <a:off x="1" y="0"/>
            <a:ext cx="12192000" cy="6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By clicking on Edit button TC name will be shown under the Basic Details tab.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877" r="1072" b="4910"/>
          <a:stretch/>
        </p:blipFill>
        <p:spPr>
          <a:xfrm>
            <a:off x="0" y="0"/>
            <a:ext cx="12191999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By clicking on Contact Details tab following details needs to be filled up.</a:t>
            </a:r>
            <a:br>
              <a:rPr lang="en-US" sz="1800" dirty="0" smtClean="0">
                <a:solidFill>
                  <a:srgbClr val="FFFF00"/>
                </a:solidFill>
              </a:rPr>
            </a:b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930" r="2118" b="6777"/>
          <a:stretch/>
        </p:blipFill>
        <p:spPr>
          <a:xfrm>
            <a:off x="0" y="0"/>
            <a:ext cx="12192000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219</Words>
  <Application>Microsoft Office PowerPoint</Application>
  <PresentationFormat>Widescreen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Wisp</vt:lpstr>
      <vt:lpstr>Demand Aggregation</vt:lpstr>
      <vt:lpstr> TC Application Process by Industries  (with available training venue)</vt:lpstr>
      <vt:lpstr>Login page for Departmental Skilling Requirement for Industries Module for TP &amp; TC Onboarding URL : https://www.pbssd.gov.in/admin/</vt:lpstr>
      <vt:lpstr>After login into the system with user id and password.</vt:lpstr>
      <vt:lpstr>Click on Special Application under Training Centre main menu  a TC creation form will be appear.</vt:lpstr>
      <vt:lpstr>After filling up the basic details of the TC application form a system generated TC code will be shown  with success message with update TC details button for filling up the other details of the TC.</vt:lpstr>
      <vt:lpstr>Edit Profile button is visible at Special Application List from  where further TC application can be edited </vt:lpstr>
      <vt:lpstr>By clicking on Edit button TC name will be shown under the Basic Details tab.</vt:lpstr>
      <vt:lpstr>By clicking on Contact Details tab following details needs to be filled up. </vt:lpstr>
      <vt:lpstr>By clicking on TC Infrastructure tab following details needs to be filled up. </vt:lpstr>
      <vt:lpstr>By clicking on Course Details tab Multiple Courses can be added of a particular TC by  choosing the Sector and course from the dropdown</vt:lpstr>
      <vt:lpstr>Remove functionality has been provided for wrong entry.</vt:lpstr>
      <vt:lpstr>Trainer Details needs to be filled up with trainer Specialization</vt:lpstr>
      <vt:lpstr>Trainer Details filled up with trainer Specialization can be viewed and removed if required</vt:lpstr>
      <vt:lpstr>Different Images needs to be uploaded for completing the TC Application</vt:lpstr>
      <vt:lpstr>Final Submission page for TC Application from TP Login with profile status</vt:lpstr>
      <vt:lpstr>One confirmation pop-up will be open for TC profile submission</vt:lpstr>
      <vt:lpstr>Profile Finally submitted with Status details of each stage</vt:lpstr>
      <vt:lpstr>After final submission the TC application is under inspection and  details application can be viewed by clicking View Profile button</vt:lpstr>
      <vt:lpstr>THANK YOU For any Technical Assistance please mail us to – support.tetsd-wb@gov.in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Aggregation</dc:title>
  <dc:creator>Jit Sinha</dc:creator>
  <cp:lastModifiedBy>Jit</cp:lastModifiedBy>
  <cp:revision>94</cp:revision>
  <dcterms:created xsi:type="dcterms:W3CDTF">2021-07-20T06:39:41Z</dcterms:created>
  <dcterms:modified xsi:type="dcterms:W3CDTF">2021-11-01T11:13:29Z</dcterms:modified>
</cp:coreProperties>
</file>