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8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4945-72DC-4EF4-BBF1-54BC3566DA99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E60CF-2A23-4C29-9DA6-19E3FF4BFE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68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0CF-2A23-4C29-9DA6-19E3FF4BFEB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28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0CF-2A23-4C29-9DA6-19E3FF4BFEB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5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0CF-2A23-4C29-9DA6-19E3FF4BFEB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58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0CF-2A23-4C29-9DA6-19E3FF4BFEB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64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0CF-2A23-4C29-9DA6-19E3FF4BFEB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072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0CF-2A23-4C29-9DA6-19E3FF4BFEB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709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0CF-2A23-4C29-9DA6-19E3FF4BFEB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48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76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81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205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020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41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28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338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73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559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62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005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2582D-56F3-44D0-8854-8080AB45C694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CCEF1-DAD1-496D-A220-9664550068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bssd.gov.i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567" y="3917244"/>
            <a:ext cx="11503377" cy="925690"/>
          </a:xfrm>
        </p:spPr>
        <p:txBody>
          <a:bodyPr/>
          <a:lstStyle/>
          <a:p>
            <a:r>
              <a:rPr lang="en-IN" dirty="0" smtClean="0"/>
              <a:t>Industry Registration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437" y="5106812"/>
            <a:ext cx="9144000" cy="587022"/>
          </a:xfrm>
        </p:spPr>
        <p:txBody>
          <a:bodyPr>
            <a:normAutofit/>
          </a:bodyPr>
          <a:lstStyle/>
          <a:p>
            <a:r>
              <a:rPr lang="en-IN" dirty="0" smtClean="0"/>
              <a:t>Paschim Banga Society for Skill Development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42" y="1105581"/>
            <a:ext cx="2476190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6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559928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55" y="6256048"/>
            <a:ext cx="10752881" cy="503568"/>
          </a:xfrm>
        </p:spPr>
        <p:txBody>
          <a:bodyPr>
            <a:normAutofit/>
          </a:bodyPr>
          <a:lstStyle/>
          <a:p>
            <a:r>
              <a:rPr lang="en-IN" dirty="0" smtClean="0"/>
              <a:t>Click on “Send OTP” button. OTP will be received at registered mobile no.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418817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55" y="4504267"/>
            <a:ext cx="10752881" cy="553155"/>
          </a:xfrm>
        </p:spPr>
        <p:txBody>
          <a:bodyPr>
            <a:normAutofit/>
          </a:bodyPr>
          <a:lstStyle/>
          <a:p>
            <a:r>
              <a:rPr lang="en-IN" dirty="0" smtClean="0"/>
              <a:t>After verify the OTP success message will be shown.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13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267" y="5757333"/>
            <a:ext cx="1118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Line Department will now verify the Entity details and approve accordingly.</a:t>
            </a:r>
          </a:p>
          <a:p>
            <a:r>
              <a:rPr lang="en-IN" dirty="0" smtClean="0"/>
              <a:t>After approval from Line Department, Entity will receive the login credentials at their registered mail id.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17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9794" y="3313974"/>
            <a:ext cx="8231086" cy="17874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Demand Generation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42" y="1232581"/>
            <a:ext cx="2476190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2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5486400"/>
            <a:ext cx="12191998" cy="1367242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Login page of all stakeholders for Departmental Skilling Requirement for Industries Module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URL : https://www.pbssd.gov.in/dsri/admin/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6307"/>
            <a:ext cx="801189" cy="21567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t="11075" b="5456"/>
          <a:stretch/>
        </p:blipFill>
        <p:spPr bwMode="auto">
          <a:xfrm>
            <a:off x="0" y="34723"/>
            <a:ext cx="12192000" cy="5477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655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6265816"/>
            <a:ext cx="12191998" cy="592184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FFFF00"/>
                </a:solidFill>
              </a:rPr>
              <a:t>Industry / Entity can submit their own requirements job-role wise from their dashboard</a:t>
            </a:r>
            <a:endParaRPr lang="en-IN" sz="1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728"/>
            <a:ext cx="801189" cy="21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893671"/>
            <a:ext cx="11503377" cy="1099595"/>
          </a:xfrm>
        </p:spPr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909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559928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66932"/>
            <a:ext cx="9144000" cy="491067"/>
          </a:xfrm>
        </p:spPr>
        <p:txBody>
          <a:bodyPr>
            <a:normAutofit/>
          </a:bodyPr>
          <a:lstStyle/>
          <a:p>
            <a:r>
              <a:rPr lang="en-IN" dirty="0" smtClean="0"/>
              <a:t>Please enter the URL </a:t>
            </a:r>
            <a:r>
              <a:rPr lang="en-IN" dirty="0" smtClean="0">
                <a:hlinkClick r:id="rId2"/>
              </a:rPr>
              <a:t>https://www.pbssd.gov.in/</a:t>
            </a:r>
            <a:r>
              <a:rPr lang="en-IN" dirty="0" smtClean="0"/>
              <a:t> in any web browser.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6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559928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66932"/>
            <a:ext cx="9144000" cy="491067"/>
          </a:xfrm>
        </p:spPr>
        <p:txBody>
          <a:bodyPr>
            <a:normAutofit/>
          </a:bodyPr>
          <a:lstStyle/>
          <a:p>
            <a:r>
              <a:rPr lang="en-IN" dirty="0" smtClean="0"/>
              <a:t>Click on “Login for Industry Led Module”.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508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42522" y="23722"/>
            <a:ext cx="1736202" cy="30037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12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559928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66932"/>
            <a:ext cx="9144000" cy="491067"/>
          </a:xfrm>
        </p:spPr>
        <p:txBody>
          <a:bodyPr>
            <a:normAutofit/>
          </a:bodyPr>
          <a:lstStyle/>
          <a:p>
            <a:r>
              <a:rPr lang="en-IN" dirty="0" smtClean="0"/>
              <a:t>Click on “Click here for Registration” button.</a:t>
            </a:r>
            <a:endParaRPr lang="en-IN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1075" b="5456"/>
          <a:stretch/>
        </p:blipFill>
        <p:spPr bwMode="auto">
          <a:xfrm>
            <a:off x="0" y="34723"/>
            <a:ext cx="12192000" cy="6030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0" y="4225332"/>
            <a:ext cx="2145175" cy="47399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81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559928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66932"/>
            <a:ext cx="9144000" cy="491067"/>
          </a:xfrm>
        </p:spPr>
        <p:txBody>
          <a:bodyPr>
            <a:normAutofit/>
          </a:bodyPr>
          <a:lstStyle/>
          <a:p>
            <a:r>
              <a:rPr lang="en-IN" dirty="0" smtClean="0"/>
              <a:t>Please select the entity from drop-down list.</a:t>
            </a:r>
            <a:endParaRPr lang="en-IN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14773" b="8706"/>
          <a:stretch/>
        </p:blipFill>
        <p:spPr bwMode="auto">
          <a:xfrm>
            <a:off x="0" y="-8361"/>
            <a:ext cx="12192000" cy="6131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34633" y="2063293"/>
            <a:ext cx="4980972" cy="42526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56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559928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56048"/>
            <a:ext cx="9144000" cy="503568"/>
          </a:xfrm>
        </p:spPr>
        <p:txBody>
          <a:bodyPr>
            <a:normAutofit/>
          </a:bodyPr>
          <a:lstStyle/>
          <a:p>
            <a:r>
              <a:rPr lang="en-IN" dirty="0" smtClean="0"/>
              <a:t>Click on “Submit” button.</a:t>
            </a:r>
            <a:endParaRPr lang="en-IN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14774" b="8410"/>
          <a:stretch/>
        </p:blipFill>
        <p:spPr bwMode="auto">
          <a:xfrm>
            <a:off x="0" y="-1"/>
            <a:ext cx="12192000" cy="6088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656162" y="3125165"/>
            <a:ext cx="879676" cy="486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72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559928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56048"/>
            <a:ext cx="9144000" cy="503568"/>
          </a:xfrm>
        </p:spPr>
        <p:txBody>
          <a:bodyPr>
            <a:normAutofit/>
          </a:bodyPr>
          <a:lstStyle/>
          <a:p>
            <a:r>
              <a:rPr lang="en-IN" dirty="0" smtClean="0"/>
              <a:t>Registration form</a:t>
            </a:r>
            <a:endParaRPr lang="en-IN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60"/>
          <a:stretch/>
        </p:blipFill>
        <p:spPr bwMode="auto">
          <a:xfrm>
            <a:off x="0" y="37862"/>
            <a:ext cx="12192000" cy="5975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079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559928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56048"/>
            <a:ext cx="9144000" cy="503568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After fill-up the registration form, click on “Submit &amp;Proceed For OTP Verification” button.</a:t>
            </a:r>
            <a:endParaRPr lang="en-IN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9" b="3285"/>
          <a:stretch/>
        </p:blipFill>
        <p:spPr bwMode="auto">
          <a:xfrm>
            <a:off x="0" y="225777"/>
            <a:ext cx="12192000" cy="5839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11210" y="5231757"/>
            <a:ext cx="2642886" cy="47027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895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5777"/>
            <a:ext cx="11503377" cy="559928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55" y="6256048"/>
            <a:ext cx="10752881" cy="503568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Entity will receive a verification mail in registered mail id, Please click on “Click Here To Verify” button.</a:t>
            </a:r>
            <a:endParaRPr lang="en-IN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6452" t="22750" r="4110" b="5752"/>
          <a:stretch/>
        </p:blipFill>
        <p:spPr bwMode="auto">
          <a:xfrm>
            <a:off x="0" y="11289"/>
            <a:ext cx="12192000" cy="6030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025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197</Words>
  <Application>Microsoft Office PowerPoint</Application>
  <PresentationFormat>Widescreen</PresentationFormat>
  <Paragraphs>25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Industry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Demand Generation</vt:lpstr>
      <vt:lpstr>Login page of all stakeholders for Departmental Skilling Requirement for Industries Module URL : https://www.pbssd.gov.in/dsri/admin/</vt:lpstr>
      <vt:lpstr>Industry / Entity can submit their own requirements job-role wise from their dashboard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</dc:creator>
  <cp:lastModifiedBy>Jit</cp:lastModifiedBy>
  <cp:revision>21</cp:revision>
  <dcterms:created xsi:type="dcterms:W3CDTF">2023-06-08T06:30:00Z</dcterms:created>
  <dcterms:modified xsi:type="dcterms:W3CDTF">2023-08-21T10:34:41Z</dcterms:modified>
</cp:coreProperties>
</file>